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Lato-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slide" Target="slides/slide1.xml"/><Relationship Id="rId19" Type="http://schemas.openxmlformats.org/officeDocument/2006/relationships/font" Target="fonts/Lato-bold.fntdata"/><Relationship Id="rId6" Type="http://schemas.openxmlformats.org/officeDocument/2006/relationships/slide" Target="slides/slide2.xml"/><Relationship Id="rId18" Type="http://schemas.openxmlformats.org/officeDocument/2006/relationships/font" Target="fonts/Lato-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0" name="Shape 1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Shape 1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2" name="Shape 1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 name="Shape 1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 name="Shape 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Shape 15"/>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 name="Shape 16"/>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Shape 17"/>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 name="Shape 108"/>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 name="Shape 110"/>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 name="Shape 1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Shape 112"/>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 name="Shape 1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Shape 1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Shape 1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8" name="Shape 118"/>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9" name="Shape 119"/>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Shape 12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Shape 122"/>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Shape 1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Shape 12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5" name="Shape 125"/>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Shape 126"/>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Shape 1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9" name="Shape 39"/>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Shape 4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5" name="Shape 4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Shape 46"/>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2" name="Shape 52"/>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Shape 53"/>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Shape 54"/>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0" name="Shape 6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Shape 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6" name="Shape 66"/>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Shape 6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Shape 6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Shape 7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 name="Shape 7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 name="Shape 7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 name="Shape 8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 name="Shape 8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 name="Shape 8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 name="Shape 8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Shape 8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 name="Shape 8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9" name="Shape 89"/>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Shape 9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5" name="Shape 95"/>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Shape 96"/>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Shape 97"/>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Shape 9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3" name="Shape 10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Shape 10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github.tamu.edu/NORTHGATE/project"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Northgate Bar’s</a:t>
            </a:r>
            <a:endParaRPr/>
          </a:p>
        </p:txBody>
      </p:sp>
      <p:sp>
        <p:nvSpPr>
          <p:cNvPr id="135" name="Shape 135"/>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Jimmy Barnett, Kayla Davis and Zach Johnson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Shape 14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Goals</a:t>
            </a:r>
            <a:endParaRPr/>
          </a:p>
        </p:txBody>
      </p:sp>
      <p:sp>
        <p:nvSpPr>
          <p:cNvPr id="141" name="Shape 141"/>
          <p:cNvSpPr txBox="1"/>
          <p:nvPr>
            <p:ph idx="1" type="body"/>
          </p:nvPr>
        </p:nvSpPr>
        <p:spPr>
          <a:xfrm>
            <a:off x="216950" y="1411450"/>
            <a:ext cx="2943600" cy="263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Create a map that contains viable bar hopping information for TAMU students. </a:t>
            </a:r>
            <a:endParaRPr/>
          </a:p>
          <a:p>
            <a:pPr indent="0" lvl="0" marL="0" rtl="0" algn="ctr">
              <a:spcBef>
                <a:spcPts val="1600"/>
              </a:spcBef>
              <a:spcAft>
                <a:spcPts val="0"/>
              </a:spcAft>
              <a:buNone/>
            </a:pPr>
            <a:r>
              <a:rPr lang="en"/>
              <a:t>Build a 2D basemap similar to AggieMap with </a:t>
            </a:r>
            <a:r>
              <a:rPr lang="en"/>
              <a:t>clear and simple functions and efficient routes</a:t>
            </a:r>
            <a:endParaRPr/>
          </a:p>
          <a:p>
            <a:pPr indent="0" lvl="0" marL="0" algn="ctr">
              <a:spcBef>
                <a:spcPts val="1600"/>
              </a:spcBef>
              <a:spcAft>
                <a:spcPts val="0"/>
              </a:spcAft>
              <a:buNone/>
            </a:pPr>
            <a:r>
              <a:rPr lang="en"/>
              <a:t>Popup features: Bar name, age limit, drink specials,, hours of operation</a:t>
            </a:r>
            <a:endParaRPr/>
          </a:p>
          <a:p>
            <a:pPr indent="0" lvl="0" marL="0" algn="ctr">
              <a:spcBef>
                <a:spcPts val="1600"/>
              </a:spcBef>
              <a:spcAft>
                <a:spcPts val="0"/>
              </a:spcAft>
              <a:buNone/>
            </a:pPr>
            <a:r>
              <a:rPr lang="en"/>
              <a:t>2 different bar hopping routes (18-20 and 21+)</a:t>
            </a:r>
            <a:endParaRPr/>
          </a:p>
          <a:p>
            <a:pPr indent="0" lvl="0" marL="0">
              <a:spcBef>
                <a:spcPts val="1600"/>
              </a:spcBef>
              <a:spcAft>
                <a:spcPts val="1600"/>
              </a:spcAft>
              <a:buNone/>
            </a:pPr>
            <a:r>
              <a:t/>
            </a:r>
            <a:endParaRPr/>
          </a:p>
        </p:txBody>
      </p:sp>
      <p:pic>
        <p:nvPicPr>
          <p:cNvPr id="142" name="Shape 142"/>
          <p:cNvPicPr preferRelativeResize="0"/>
          <p:nvPr/>
        </p:nvPicPr>
        <p:blipFill>
          <a:blip r:embed="rId3">
            <a:alphaModFix/>
          </a:blip>
          <a:stretch>
            <a:fillRect/>
          </a:stretch>
        </p:blipFill>
        <p:spPr>
          <a:xfrm>
            <a:off x="3430725" y="1411450"/>
            <a:ext cx="5553751" cy="31846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Shape 14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Motivation</a:t>
            </a:r>
            <a:endParaRPr/>
          </a:p>
        </p:txBody>
      </p:sp>
      <p:sp>
        <p:nvSpPr>
          <p:cNvPr id="148" name="Shape 14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AggieMap contains too many features and extensive layers that is not very user friendly.</a:t>
            </a:r>
            <a:endParaRPr/>
          </a:p>
          <a:p>
            <a:pPr indent="0" lvl="0" marL="0" algn="ctr">
              <a:spcBef>
                <a:spcPts val="1600"/>
              </a:spcBef>
              <a:spcAft>
                <a:spcPts val="0"/>
              </a:spcAft>
              <a:buNone/>
            </a:pPr>
            <a:r>
              <a:rPr lang="en"/>
              <a:t>Created to simplify AggieMaps into a version that helps TAMU students bar hop on Northgate. </a:t>
            </a:r>
            <a:endParaRPr/>
          </a:p>
          <a:p>
            <a:pPr indent="0" lvl="0" marL="0" algn="ctr">
              <a:spcBef>
                <a:spcPts val="1600"/>
              </a:spcBef>
              <a:spcAft>
                <a:spcPts val="0"/>
              </a:spcAft>
              <a:buNone/>
            </a:pPr>
            <a:r>
              <a:rPr lang="en"/>
              <a:t>Produce a straight forward, user-friendly map, that helps each age group (18-20 and 21+) drink at the best suited bars with the most efficient routes. </a:t>
            </a:r>
            <a:endParaRPr/>
          </a:p>
          <a:p>
            <a:pPr indent="0" lvl="0" marL="0">
              <a:spcBef>
                <a:spcPts val="1600"/>
              </a:spcBef>
              <a:spcAft>
                <a:spcPts val="0"/>
              </a:spcAft>
              <a:buNone/>
            </a:pPr>
            <a:r>
              <a:t/>
            </a:r>
            <a:endParaRPr/>
          </a:p>
          <a:p>
            <a:pPr indent="0" lvl="0" marL="0" rtl="0">
              <a:lnSpc>
                <a:spcPct val="107916"/>
              </a:lnSpc>
              <a:spcBef>
                <a:spcPts val="1600"/>
              </a:spcBef>
              <a:spcAft>
                <a:spcPts val="8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Approach</a:t>
            </a:r>
            <a:endParaRPr/>
          </a:p>
        </p:txBody>
      </p:sp>
      <p:sp>
        <p:nvSpPr>
          <p:cNvPr id="154" name="Shape 154"/>
          <p:cNvSpPr txBox="1"/>
          <p:nvPr>
            <p:ph idx="1" type="body"/>
          </p:nvPr>
        </p:nvSpPr>
        <p:spPr>
          <a:xfrm>
            <a:off x="271025" y="1391950"/>
            <a:ext cx="3703800" cy="291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Project Design : 2D buildings, map features (toggle routes, switch between age groups, highlighted routes, interactive bar popups-name, age restrictions, drink specials, hours of operation.</a:t>
            </a:r>
            <a:endParaRPr sz="1200"/>
          </a:p>
          <a:p>
            <a:pPr indent="0" lvl="0" marL="0" rtl="0" algn="ctr">
              <a:spcBef>
                <a:spcPts val="1600"/>
              </a:spcBef>
              <a:spcAft>
                <a:spcPts val="0"/>
              </a:spcAft>
              <a:buNone/>
            </a:pPr>
            <a:r>
              <a:rPr lang="en" sz="1200"/>
              <a:t>Methods: HTML/JavaScript/CSS                             ArcMap, &amp; ArcGIS Online</a:t>
            </a:r>
            <a:endParaRPr sz="1200"/>
          </a:p>
          <a:p>
            <a:pPr indent="0" lvl="0" marL="0" rtl="0" algn="ctr">
              <a:spcBef>
                <a:spcPts val="1600"/>
              </a:spcBef>
              <a:spcAft>
                <a:spcPts val="0"/>
              </a:spcAft>
              <a:buNone/>
            </a:pPr>
            <a:r>
              <a:rPr lang="en" sz="1200"/>
              <a:t>Data: Google </a:t>
            </a:r>
            <a:r>
              <a:rPr lang="en" sz="1200"/>
              <a:t>spreadsheet</a:t>
            </a:r>
            <a:r>
              <a:rPr lang="en" sz="1200"/>
              <a:t> containing the bar name, drink specials (Monday-Sunday), age </a:t>
            </a:r>
            <a:r>
              <a:rPr lang="en" sz="1200"/>
              <a:t>restrictions</a:t>
            </a:r>
            <a:r>
              <a:rPr lang="en" sz="1200"/>
              <a:t>, and hours of operation. </a:t>
            </a:r>
            <a:endParaRPr sz="1200"/>
          </a:p>
          <a:p>
            <a:pPr indent="0" lvl="0" marL="0" rtl="0" algn="ctr">
              <a:spcBef>
                <a:spcPts val="1600"/>
              </a:spcBef>
              <a:spcAft>
                <a:spcPts val="1600"/>
              </a:spcAft>
              <a:buNone/>
            </a:pPr>
            <a:r>
              <a:rPr lang="en" sz="1200"/>
              <a:t>Duties: Kayla (Main data collector), Zach (Assistant data collector/ArcMap feature layer), Jimmy (programmer)</a:t>
            </a:r>
            <a:endParaRPr sz="1200"/>
          </a:p>
        </p:txBody>
      </p:sp>
      <p:pic>
        <p:nvPicPr>
          <p:cNvPr id="155" name="Shape 155"/>
          <p:cNvPicPr preferRelativeResize="0"/>
          <p:nvPr/>
        </p:nvPicPr>
        <p:blipFill>
          <a:blip r:embed="rId3">
            <a:alphaModFix/>
          </a:blip>
          <a:stretch>
            <a:fillRect/>
          </a:stretch>
        </p:blipFill>
        <p:spPr>
          <a:xfrm>
            <a:off x="4096375" y="204125"/>
            <a:ext cx="3170251" cy="2585900"/>
          </a:xfrm>
          <a:prstGeom prst="rect">
            <a:avLst/>
          </a:prstGeom>
          <a:noFill/>
          <a:ln>
            <a:noFill/>
          </a:ln>
        </p:spPr>
      </p:pic>
      <p:pic>
        <p:nvPicPr>
          <p:cNvPr id="156" name="Shape 156"/>
          <p:cNvPicPr preferRelativeResize="0"/>
          <p:nvPr/>
        </p:nvPicPr>
        <p:blipFill>
          <a:blip r:embed="rId4">
            <a:alphaModFix/>
          </a:blip>
          <a:stretch>
            <a:fillRect/>
          </a:stretch>
        </p:blipFill>
        <p:spPr>
          <a:xfrm>
            <a:off x="6887598" y="573900"/>
            <a:ext cx="2064200" cy="4340002"/>
          </a:xfrm>
          <a:prstGeom prst="rect">
            <a:avLst/>
          </a:prstGeom>
          <a:noFill/>
          <a:ln>
            <a:noFill/>
          </a:ln>
        </p:spPr>
      </p:pic>
      <p:pic>
        <p:nvPicPr>
          <p:cNvPr id="157" name="Shape 157"/>
          <p:cNvPicPr preferRelativeResize="0"/>
          <p:nvPr/>
        </p:nvPicPr>
        <p:blipFill>
          <a:blip r:embed="rId5">
            <a:alphaModFix/>
          </a:blip>
          <a:stretch>
            <a:fillRect/>
          </a:stretch>
        </p:blipFill>
        <p:spPr>
          <a:xfrm>
            <a:off x="4096375" y="3024050"/>
            <a:ext cx="2886601" cy="1808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Results</a:t>
            </a:r>
            <a:endParaRPr/>
          </a:p>
        </p:txBody>
      </p:sp>
      <p:pic>
        <p:nvPicPr>
          <p:cNvPr id="163" name="Shape 163"/>
          <p:cNvPicPr preferRelativeResize="0"/>
          <p:nvPr/>
        </p:nvPicPr>
        <p:blipFill>
          <a:blip r:embed="rId3">
            <a:alphaModFix/>
          </a:blip>
          <a:stretch>
            <a:fillRect/>
          </a:stretch>
        </p:blipFill>
        <p:spPr>
          <a:xfrm>
            <a:off x="1297500" y="1203625"/>
            <a:ext cx="6681455" cy="3530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Results</a:t>
            </a:r>
            <a:endParaRPr/>
          </a:p>
        </p:txBody>
      </p:sp>
      <p:pic>
        <p:nvPicPr>
          <p:cNvPr id="169" name="Shape 169"/>
          <p:cNvPicPr preferRelativeResize="0"/>
          <p:nvPr/>
        </p:nvPicPr>
        <p:blipFill>
          <a:blip r:embed="rId3">
            <a:alphaModFix/>
          </a:blip>
          <a:stretch>
            <a:fillRect/>
          </a:stretch>
        </p:blipFill>
        <p:spPr>
          <a:xfrm>
            <a:off x="1297500" y="1199800"/>
            <a:ext cx="6714048" cy="3530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Shape 17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Results</a:t>
            </a:r>
            <a:endParaRPr/>
          </a:p>
        </p:txBody>
      </p:sp>
      <p:pic>
        <p:nvPicPr>
          <p:cNvPr id="175" name="Shape 175"/>
          <p:cNvPicPr preferRelativeResize="0"/>
          <p:nvPr/>
        </p:nvPicPr>
        <p:blipFill>
          <a:blip r:embed="rId3">
            <a:alphaModFix/>
          </a:blip>
          <a:stretch>
            <a:fillRect/>
          </a:stretch>
        </p:blipFill>
        <p:spPr>
          <a:xfrm>
            <a:off x="1225275" y="1217150"/>
            <a:ext cx="6693450" cy="35308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Shape 18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Results </a:t>
            </a:r>
            <a:endParaRPr/>
          </a:p>
        </p:txBody>
      </p:sp>
      <p:sp>
        <p:nvSpPr>
          <p:cNvPr id="181" name="Shape 18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Working age buttons that hide/show bars you cannot/can go to due to age.</a:t>
            </a:r>
            <a:endParaRPr/>
          </a:p>
          <a:p>
            <a:pPr indent="0" lvl="0" marL="0">
              <a:spcBef>
                <a:spcPts val="1600"/>
              </a:spcBef>
              <a:spcAft>
                <a:spcPts val="0"/>
              </a:spcAft>
              <a:buNone/>
            </a:pPr>
            <a:r>
              <a:rPr lang="en"/>
              <a:t>Bar </a:t>
            </a:r>
            <a:r>
              <a:rPr lang="en"/>
              <a:t>hopping</a:t>
            </a:r>
            <a:r>
              <a:rPr lang="en"/>
              <a:t> routes that hit every bar in the most efficient way. </a:t>
            </a:r>
            <a:endParaRPr/>
          </a:p>
          <a:p>
            <a:pPr indent="0" lvl="0" marL="0">
              <a:spcBef>
                <a:spcPts val="1600"/>
              </a:spcBef>
              <a:spcAft>
                <a:spcPts val="0"/>
              </a:spcAft>
              <a:buNone/>
            </a:pPr>
            <a:r>
              <a:rPr lang="en"/>
              <a:t>Interactive popups:</a:t>
            </a:r>
            <a:endParaRPr/>
          </a:p>
          <a:p>
            <a:pPr indent="-311150" lvl="0" marL="457200" rtl="0">
              <a:spcBef>
                <a:spcPts val="1600"/>
              </a:spcBef>
              <a:spcAft>
                <a:spcPts val="0"/>
              </a:spcAft>
              <a:buSzPts val="1300"/>
              <a:buAutoNum type="arabicPeriod"/>
            </a:pPr>
            <a:r>
              <a:rPr lang="en"/>
              <a:t>Bar Name</a:t>
            </a:r>
            <a:endParaRPr/>
          </a:p>
          <a:p>
            <a:pPr indent="-311150" lvl="0" marL="457200" rtl="0">
              <a:spcBef>
                <a:spcPts val="0"/>
              </a:spcBef>
              <a:spcAft>
                <a:spcPts val="0"/>
              </a:spcAft>
              <a:buSzPts val="1300"/>
              <a:buAutoNum type="arabicPeriod"/>
            </a:pPr>
            <a:r>
              <a:rPr lang="en"/>
              <a:t>Age</a:t>
            </a:r>
            <a:endParaRPr/>
          </a:p>
          <a:p>
            <a:pPr indent="-311150" lvl="0" marL="457200" rtl="0">
              <a:spcBef>
                <a:spcPts val="0"/>
              </a:spcBef>
              <a:spcAft>
                <a:spcPts val="0"/>
              </a:spcAft>
              <a:buSzPts val="1300"/>
              <a:buAutoNum type="arabicPeriod"/>
            </a:pPr>
            <a:r>
              <a:rPr lang="en"/>
              <a:t>Hours</a:t>
            </a:r>
            <a:endParaRPr/>
          </a:p>
          <a:p>
            <a:pPr indent="-311150" lvl="0" marL="457200" rtl="0">
              <a:spcBef>
                <a:spcPts val="0"/>
              </a:spcBef>
              <a:spcAft>
                <a:spcPts val="0"/>
              </a:spcAft>
              <a:buSzPts val="1300"/>
              <a:buAutoNum type="arabicPeriod"/>
            </a:pPr>
            <a:r>
              <a:rPr lang="en"/>
              <a:t>Drink Specials in relation to days of the week</a:t>
            </a:r>
            <a:endParaRPr/>
          </a:p>
          <a:p>
            <a:pPr indent="0" lvl="0" marL="0">
              <a:spcBef>
                <a:spcPts val="1600"/>
              </a:spcBef>
              <a:spcAft>
                <a:spcPts val="1600"/>
              </a:spcAft>
              <a:buNone/>
            </a:pPr>
            <a:r>
              <a:rPr lang="en" u="sng">
                <a:solidFill>
                  <a:schemeClr val="hlink"/>
                </a:solidFill>
                <a:hlinkClick r:id="rId3"/>
              </a:rPr>
              <a:t>https://github.tamu.edu/NORTHGATE/project</a:t>
            </a:r>
            <a:r>
              <a:rPr lang="en"/>
              <a:t>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Shape 18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Discussion</a:t>
            </a:r>
            <a:endParaRPr/>
          </a:p>
        </p:txBody>
      </p:sp>
      <p:sp>
        <p:nvSpPr>
          <p:cNvPr id="187" name="Shape 18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GOAL: create a n</a:t>
            </a:r>
            <a:r>
              <a:rPr lang="en"/>
              <a:t>orthgate map detailing bar specials, hours, and age requirements. It will contain interactive popup routes through the bars in the most efficient manner, and have the ability to specify your age to show you the best bars. </a:t>
            </a:r>
            <a:endParaRPr/>
          </a:p>
          <a:p>
            <a:pPr indent="0" lvl="0" marL="0" algn="ctr">
              <a:spcBef>
                <a:spcPts val="1600"/>
              </a:spcBef>
              <a:spcAft>
                <a:spcPts val="0"/>
              </a:spcAft>
              <a:buNone/>
            </a:pPr>
            <a:r>
              <a:rPr lang="en"/>
              <a:t>Originally set out to include bathrooms, but after consideration we figured that would be too complicated and interfere with our goal of creating a simple, easy to use map. </a:t>
            </a:r>
            <a:endParaRPr/>
          </a:p>
          <a:p>
            <a:pPr indent="0" lvl="0" marL="0" algn="ctr">
              <a:spcBef>
                <a:spcPts val="1600"/>
              </a:spcBef>
              <a:spcAft>
                <a:spcPts val="0"/>
              </a:spcAft>
              <a:buNone/>
            </a:pPr>
            <a:r>
              <a:rPr lang="en"/>
              <a:t>Accomplished all of our goals.</a:t>
            </a:r>
            <a:endParaRPr/>
          </a:p>
          <a:p>
            <a:pPr indent="0" lvl="0" marL="0" algn="ctr">
              <a:spcBef>
                <a:spcPts val="1600"/>
              </a:spcBef>
              <a:spcAft>
                <a:spcPts val="1600"/>
              </a:spcAft>
              <a:buNone/>
            </a:pPr>
            <a:r>
              <a:rPr lang="en"/>
              <a:t>collecting data from each bar was much harder/took longer than expected</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